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3A5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10698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ONTARIO · TRANSPORT CANADA CAMES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31520" y="914400"/>
            <a:ext cx="868680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Fill your medical exam schedule.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731520" y="2834640"/>
            <a:ext cx="786384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2000" dirty="0">
                <a:solidFill>
                  <a:srgbClr val="C7D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OneMedPass is an online booking platform that connects Ontario pilots with designated Civil Aviation Medical Examiners — and runs your day around the hours you set.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73152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7D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OneMedPass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94360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C7D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/ 17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F3A5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10698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PILOT'S SIDE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31520" y="914400"/>
            <a:ext cx="106984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Six steps, then it's on your calendar.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777240" y="2221992"/>
            <a:ext cx="384048" cy="384048"/>
          </a:xfrm>
          <a:prstGeom prst="ellipse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222199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3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325880" y="2194560"/>
            <a:ext cx="9601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category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777240" y="2773680"/>
            <a:ext cx="384048" cy="384048"/>
          </a:xfrm>
          <a:prstGeom prst="ellipse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77240" y="277368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3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325880" y="2746248"/>
            <a:ext cx="9601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a day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777240" y="3325368"/>
            <a:ext cx="384048" cy="384048"/>
          </a:xfrm>
          <a:prstGeom prst="ellipse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77240" y="332536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3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325880" y="3297936"/>
            <a:ext cx="9601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an open time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777240" y="3877056"/>
            <a:ext cx="384048" cy="384048"/>
          </a:xfrm>
          <a:prstGeom prst="ellipse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77240" y="3877056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3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325880" y="3849624"/>
            <a:ext cx="9601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details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777240" y="4428744"/>
            <a:ext cx="384048" cy="384048"/>
          </a:xfrm>
          <a:prstGeom prst="ellipse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77240" y="44287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3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325880" y="4401312"/>
            <a:ext cx="9601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Pre-exam checklist</a:t>
            </a:r>
            <a:endParaRPr lang="en-US" sz="1700" dirty="0"/>
          </a:p>
        </p:txBody>
      </p:sp>
      <p:sp>
        <p:nvSpPr>
          <p:cNvPr id="19" name="Shape 17"/>
          <p:cNvSpPr/>
          <p:nvPr/>
        </p:nvSpPr>
        <p:spPr>
          <a:xfrm>
            <a:off x="777240" y="4980432"/>
            <a:ext cx="384048" cy="384048"/>
          </a:xfrm>
          <a:prstGeom prst="ellipse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77240" y="498043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3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1325880" y="4953000"/>
            <a:ext cx="9601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 securely — booking confirmed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731520" y="5394960"/>
            <a:ext cx="10698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C7D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Bookings only land inside hours you opened, and they arrive already paid. Cancel one and the pilot is refunded in full, automatically.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73152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7D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OneMedPass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C7D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17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F3A5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10698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BOOKING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31520" y="914400"/>
            <a:ext cx="106984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Blue blocks are real openings from your calendar.</a:t>
            </a:r>
            <a:endParaRPr lang="en-US" sz="3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27832" y="1691640"/>
            <a:ext cx="5705856" cy="35661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31520" y="5349240"/>
            <a:ext cx="10698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7D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Pilots only see slots that actually fit the exam length and your published hours. They pick one, pay, and the booking is confirmed instantly.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73152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7D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OneMedPass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94360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C7D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17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10698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PREPARED PILOTS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31520" y="914400"/>
            <a:ext cx="106984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F3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Pilots confirm what to bring before they arrive.</a:t>
            </a:r>
            <a:endParaRPr lang="en-US" sz="3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27832" y="1691640"/>
            <a:ext cx="5705856" cy="35661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31520" y="5349240"/>
            <a:ext cx="10698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A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publish a checklist for each category. The pilot ticks every item before booking, so they show up with the right documents.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73152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OneMedPass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94360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A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17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10698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31520" y="914400"/>
            <a:ext cx="106984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F3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it costs, what you keep.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731520" y="2286000"/>
            <a:ext cx="3352800" cy="2468880"/>
          </a:xfrm>
          <a:prstGeom prst="roundRect">
            <a:avLst>
              <a:gd name="adj" fmla="val 3704"/>
            </a:avLst>
          </a:prstGeom>
          <a:solidFill>
            <a:srgbClr val="E8F1F8"/>
          </a:solidFill>
          <a:ln w="12700">
            <a:solidFill>
              <a:srgbClr val="E8F1F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05840" y="2468880"/>
            <a:ext cx="2804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005840" y="2834640"/>
            <a:ext cx="2804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F3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Your exam fee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1005840" y="3429000"/>
            <a:ext cx="280416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5A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set the price for each category. Pilots pay it online at booking, which confirms the slot.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404360" y="2286000"/>
            <a:ext cx="3352800" cy="2468880"/>
          </a:xfrm>
          <a:prstGeom prst="roundRect">
            <a:avLst>
              <a:gd name="adj" fmla="val 3704"/>
            </a:avLst>
          </a:prstGeom>
          <a:solidFill>
            <a:srgbClr val="E8F1F8"/>
          </a:solidFill>
          <a:ln w="12700">
            <a:solidFill>
              <a:srgbClr val="E8F1F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678680" y="2468880"/>
            <a:ext cx="2804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678680" y="2834640"/>
            <a:ext cx="2804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F3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3% booking fee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4678680" y="3429000"/>
            <a:ext cx="280416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5A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OneMedPass keeps 3% of the exam fee. No monthly cost, no listing fee, no lock-in.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8077200" y="2286000"/>
            <a:ext cx="3352800" cy="2468880"/>
          </a:xfrm>
          <a:prstGeom prst="roundRect">
            <a:avLst>
              <a:gd name="adj" fmla="val 3704"/>
            </a:avLst>
          </a:prstGeom>
          <a:solidFill>
            <a:srgbClr val="E8F1F8"/>
          </a:solidFill>
          <a:ln w="12700">
            <a:solidFill>
              <a:srgbClr val="E8F1F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351520" y="2468880"/>
            <a:ext cx="2804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8351520" y="2834640"/>
            <a:ext cx="2804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F3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Paid immediately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8351520" y="3429000"/>
            <a:ext cx="280416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5A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share is transferred to you as soon as the pilot books. We never hold your money.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731520" y="5029200"/>
            <a:ext cx="10698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A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Cancellations 24 hours or more before an appointment are refunded to the pilot in full. Card processing fees are charged at standard rates.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73152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OneMedPass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94360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A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17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F3A5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10698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THE EXAM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31520" y="914400"/>
            <a:ext cx="106984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Track paperwork and lab reports per pilot.</a:t>
            </a:r>
            <a:endParaRPr lang="en-US" sz="3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27832" y="1691640"/>
            <a:ext cx="5705856" cy="35661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31520" y="5349240"/>
            <a:ext cx="10698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7D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Attach reports, send lab requisitions and mark files ready for Transport Canada submission — all searchable by patient name in one place.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73152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7D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OneMedPass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94360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C7D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17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857"/>
            <a:ext cx="12188952" cy="685628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E8F1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10698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ONBOARDING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31520" y="914400"/>
            <a:ext cx="106984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F3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Bookable the same day.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777240" y="2221992"/>
            <a:ext cx="384048" cy="384048"/>
          </a:xfrm>
          <a:prstGeom prst="ellipse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222199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3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325880" y="2194560"/>
            <a:ext cx="9601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0F3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create your clinic profile and login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777240" y="2898648"/>
            <a:ext cx="384048" cy="384048"/>
          </a:xfrm>
          <a:prstGeom prst="ellipse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77240" y="289864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3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325880" y="2871216"/>
            <a:ext cx="9601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0F3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give us your payout details (about two minutes)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777240" y="3575304"/>
            <a:ext cx="384048" cy="384048"/>
          </a:xfrm>
          <a:prstGeom prst="ellipse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77240" y="357530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3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325880" y="3547872"/>
            <a:ext cx="9601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0F3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set your hours and exam lengths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777240" y="4251960"/>
            <a:ext cx="384048" cy="384048"/>
          </a:xfrm>
          <a:prstGeom prst="ellipse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77240" y="425196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3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325880" y="4224528"/>
            <a:ext cx="9601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0F3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listing goes live to Ontario pilots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73152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OneMedPass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94360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A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/ 17</a:t>
            </a:r>
            <a:endParaRPr lang="en-US" sz="11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F3A5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10698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STEP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31520" y="914400"/>
            <a:ext cx="868680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Let's get you listed.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731520" y="2834640"/>
            <a:ext cx="786384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2000" dirty="0">
                <a:solidFill>
                  <a:srgbClr val="C7D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 us your clinic name, city and the categories you examine — we'll set the profile up and send your login.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731520" y="4572000"/>
            <a:ext cx="7863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admin@onemedpass.com · +1-416-844-0974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7D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OneMedPass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94360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C7D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 / 17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10698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31520" y="914400"/>
            <a:ext cx="106984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F3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Medicals are still booked by phone tag.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731520" y="2286000"/>
            <a:ext cx="3352800" cy="2468880"/>
          </a:xfrm>
          <a:prstGeom prst="roundRect">
            <a:avLst>
              <a:gd name="adj" fmla="val 3704"/>
            </a:avLst>
          </a:prstGeom>
          <a:solidFill>
            <a:srgbClr val="E8F1F8"/>
          </a:solidFill>
          <a:ln w="12700">
            <a:solidFill>
              <a:srgbClr val="E8F1F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05840" y="2468880"/>
            <a:ext cx="2804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005840" y="2834640"/>
            <a:ext cx="2804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F3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Pilots can't find you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1005840" y="3429000"/>
            <a:ext cx="280416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5A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call down a list until someone answers.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404360" y="2286000"/>
            <a:ext cx="3352800" cy="2468880"/>
          </a:xfrm>
          <a:prstGeom prst="roundRect">
            <a:avLst>
              <a:gd name="adj" fmla="val 3704"/>
            </a:avLst>
          </a:prstGeom>
          <a:solidFill>
            <a:srgbClr val="E8F1F8"/>
          </a:solidFill>
          <a:ln w="12700">
            <a:solidFill>
              <a:srgbClr val="E8F1F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678680" y="2468880"/>
            <a:ext cx="2804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678680" y="2834640"/>
            <a:ext cx="2804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F3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Staff time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4678680" y="3429000"/>
            <a:ext cx="280416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5A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booking costs a phone call, a callback and a paper note.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8077200" y="2286000"/>
            <a:ext cx="3352800" cy="2468880"/>
          </a:xfrm>
          <a:prstGeom prst="roundRect">
            <a:avLst>
              <a:gd name="adj" fmla="val 3704"/>
            </a:avLst>
          </a:prstGeom>
          <a:solidFill>
            <a:srgbClr val="E8F1F8"/>
          </a:solidFill>
          <a:ln w="12700">
            <a:solidFill>
              <a:srgbClr val="E8F1F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351520" y="2468880"/>
            <a:ext cx="2804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8351520" y="2834640"/>
            <a:ext cx="2804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F3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Gaps and no-shows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8351520" y="3429000"/>
            <a:ext cx="280416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5A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Empty slots you never got the chance to fill.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73152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OneMedPass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94360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A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17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8F1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10698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IS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31520" y="914400"/>
            <a:ext cx="106984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F3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One page pilots book from. One dashboard you work from.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731520" y="2103120"/>
            <a:ext cx="87782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800" dirty="0">
                <a:solidFill>
                  <a:srgbClr val="5A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Pilots search by city, medical category and language, pick a real open time, and the exam lands on your calendar with everything you need to see them.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822960" y="3291840"/>
            <a:ext cx="1042416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50000"/>
              </a:lnSpc>
              <a:buSzPct val="100000"/>
              <a:buChar char="•"/>
            </a:pPr>
            <a:r>
              <a:rPr lang="en-US" sz="1800" dirty="0">
                <a:solidFill>
                  <a:srgbClr val="0F3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app for the pilot to install — it works in the browser</a:t>
            </a:r>
            <a:endParaRPr lang="en-US" sz="1800" dirty="0"/>
          </a:p>
          <a:p>
            <a:pPr marL="342900" indent="-342900">
              <a:lnSpc>
                <a:spcPct val="150000"/>
              </a:lnSpc>
              <a:buSzPct val="100000"/>
              <a:buChar char="•"/>
            </a:pPr>
            <a:r>
              <a:rPr lang="en-US" sz="1800" dirty="0">
                <a:solidFill>
                  <a:srgbClr val="0F3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Nothing is bookable outside the hours you publish</a:t>
            </a:r>
            <a:endParaRPr lang="en-US" sz="1800" dirty="0"/>
          </a:p>
          <a:p>
            <a:pPr marL="342900" indent="-342900">
              <a:lnSpc>
                <a:spcPct val="150000"/>
              </a:lnSpc>
              <a:buSzPct val="100000"/>
              <a:buChar char="•"/>
            </a:pPr>
            <a:r>
              <a:rPr lang="en-US" sz="1800" dirty="0">
                <a:solidFill>
                  <a:srgbClr val="0F3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keep the clinical relationship; we handle the scheduling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OneMedPass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94360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A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17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F3A5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10698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VIEW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31520" y="914400"/>
            <a:ext cx="106984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They find you by region, category and language.</a:t>
            </a:r>
            <a:endParaRPr lang="en-US" sz="3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27832" y="1691640"/>
            <a:ext cx="5705856" cy="35661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31520" y="5349240"/>
            <a:ext cx="10698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7D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Pilots filter Transport Canada examiners by location, medical category, language and ECG on-site — then pick the CAME that fits them.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73152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7D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OneMedPass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94360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C7D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17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10698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DASHBOARD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31520" y="914400"/>
            <a:ext cx="106984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F3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Your week, in one screen.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731520" y="2286000"/>
            <a:ext cx="3352800" cy="2468880"/>
          </a:xfrm>
          <a:prstGeom prst="roundRect">
            <a:avLst>
              <a:gd name="adj" fmla="val 3704"/>
            </a:avLst>
          </a:prstGeom>
          <a:solidFill>
            <a:srgbClr val="E8F1F8"/>
          </a:solidFill>
          <a:ln w="12700">
            <a:solidFill>
              <a:srgbClr val="E8F1F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05840" y="2468880"/>
            <a:ext cx="2804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005840" y="2834640"/>
            <a:ext cx="2804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F3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My week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1005840" y="3429000"/>
            <a:ext cx="280416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5A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seven-day calendar with every exam colour-coded by status.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404360" y="2286000"/>
            <a:ext cx="3352800" cy="2468880"/>
          </a:xfrm>
          <a:prstGeom prst="roundRect">
            <a:avLst>
              <a:gd name="adj" fmla="val 3704"/>
            </a:avLst>
          </a:prstGeom>
          <a:solidFill>
            <a:srgbClr val="E8F1F8"/>
          </a:solidFill>
          <a:ln w="12700">
            <a:solidFill>
              <a:srgbClr val="E8F1F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678680" y="2468880"/>
            <a:ext cx="2804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678680" y="2834640"/>
            <a:ext cx="2804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F3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Appointments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4678680" y="3429000"/>
            <a:ext cx="280416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5A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simple table: pilot, category, time, licence, status.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8077200" y="2286000"/>
            <a:ext cx="3352800" cy="2468880"/>
          </a:xfrm>
          <a:prstGeom prst="roundRect">
            <a:avLst>
              <a:gd name="adj" fmla="val 3704"/>
            </a:avLst>
          </a:prstGeom>
          <a:solidFill>
            <a:srgbClr val="E8F1F8"/>
          </a:solidFill>
          <a:ln w="12700">
            <a:solidFill>
              <a:srgbClr val="E8F1F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351520" y="2468880"/>
            <a:ext cx="2804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8351520" y="2834640"/>
            <a:ext cx="2804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F3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Reach the pilot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8351520" y="3429000"/>
            <a:ext cx="280416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5A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Tap to call or email, or message them inside the app.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73152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OneMedPass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94360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A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17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F3A5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10698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CAME VIEW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31520" y="914400"/>
            <a:ext cx="106984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Every appointment, colour-coded by status.</a:t>
            </a:r>
            <a:endParaRPr lang="en-US" sz="3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27832" y="1691640"/>
            <a:ext cx="5705856" cy="35661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31520" y="5349240"/>
            <a:ext cx="10698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7D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My week calendar shows your open days, today's count, pending reviews, confirmed exams and upcoming appointments at a glance.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73152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7D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OneMedPass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94360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C7D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17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8F1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10698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31520" y="914400"/>
            <a:ext cx="106984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F3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 decide when you're open. Always.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2103120"/>
            <a:ext cx="1042416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50000"/>
              </a:lnSpc>
              <a:buSzPct val="100000"/>
              <a:buChar char="•"/>
            </a:pPr>
            <a:r>
              <a:rPr lang="en-US" sz="1800" dirty="0">
                <a:solidFill>
                  <a:srgbClr val="0F3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 hours per day, with a lunch break</a:t>
            </a:r>
            <a:endParaRPr lang="en-US" sz="1800" dirty="0"/>
          </a:p>
          <a:p>
            <a:pPr marL="342900" indent="-342900">
              <a:lnSpc>
                <a:spcPct val="150000"/>
              </a:lnSpc>
              <a:buSzPct val="100000"/>
              <a:buChar char="•"/>
            </a:pPr>
            <a:r>
              <a:rPr lang="en-US" sz="1800" dirty="0">
                <a:solidFill>
                  <a:srgbClr val="0F3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 length per category — e.g. 60 min Cat 1, 45 min Cat 2, 30 min Cat 3/4</a:t>
            </a:r>
            <a:endParaRPr lang="en-US" sz="1800" dirty="0"/>
          </a:p>
          <a:p>
            <a:pPr marL="342900" indent="-342900">
              <a:lnSpc>
                <a:spcPct val="150000"/>
              </a:lnSpc>
              <a:buSzPct val="100000"/>
              <a:buChar char="•"/>
            </a:pPr>
            <a:r>
              <a:rPr lang="en-US" sz="1800" dirty="0">
                <a:solidFill>
                  <a:srgbClr val="0F3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Date overrides for conferences, vacation or a short Friday</a:t>
            </a:r>
            <a:endParaRPr lang="en-US" sz="1800" dirty="0"/>
          </a:p>
          <a:p>
            <a:pPr marL="342900" indent="-342900">
              <a:lnSpc>
                <a:spcPct val="150000"/>
              </a:lnSpc>
              <a:buSzPct val="100000"/>
              <a:buChar char="•"/>
            </a:pPr>
            <a:r>
              <a:rPr lang="en-US" sz="1800" dirty="0">
                <a:solidFill>
                  <a:srgbClr val="0F3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 'accepting new patients' off any time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3152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OneMedPass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94360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A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17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10698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AVAILABILITY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31520" y="914400"/>
            <a:ext cx="106984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F3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Publish your weekly hours once. Slots generate automatically.</a:t>
            </a:r>
            <a:endParaRPr lang="en-US" sz="3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27832" y="1691640"/>
            <a:ext cx="5705856" cy="35661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31520" y="5349240"/>
            <a:ext cx="10698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A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open days, start/end times and lunch breaks. OneMedPass builds the blue booking blocks from your real availability and exam length.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73152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OneMedPass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94360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A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/ 17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10698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VISIBILITY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31520" y="914400"/>
            <a:ext cx="106984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F3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Listed where Ontario pilots are already looking.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731520" y="2286000"/>
            <a:ext cx="3352800" cy="2468880"/>
          </a:xfrm>
          <a:prstGeom prst="roundRect">
            <a:avLst>
              <a:gd name="adj" fmla="val 3704"/>
            </a:avLst>
          </a:prstGeom>
          <a:solidFill>
            <a:srgbClr val="E8F1F8"/>
          </a:solidFill>
          <a:ln w="12700">
            <a:solidFill>
              <a:srgbClr val="E8F1F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05840" y="2468880"/>
            <a:ext cx="2804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005840" y="2834640"/>
            <a:ext cx="2804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F3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By location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1005840" y="3429000"/>
            <a:ext cx="280416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5A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City and region, so local pilots reach you first.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404360" y="2286000"/>
            <a:ext cx="3352800" cy="2468880"/>
          </a:xfrm>
          <a:prstGeom prst="roundRect">
            <a:avLst>
              <a:gd name="adj" fmla="val 3704"/>
            </a:avLst>
          </a:prstGeom>
          <a:solidFill>
            <a:srgbClr val="E8F1F8"/>
          </a:solidFill>
          <a:ln w="12700">
            <a:solidFill>
              <a:srgbClr val="E8F1F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678680" y="2468880"/>
            <a:ext cx="2804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678680" y="2834640"/>
            <a:ext cx="2804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F3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By category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4678680" y="3429000"/>
            <a:ext cx="280416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5A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 1–4, plus ECG on-site as a filter.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8077200" y="2286000"/>
            <a:ext cx="3352800" cy="2468880"/>
          </a:xfrm>
          <a:prstGeom prst="roundRect">
            <a:avLst>
              <a:gd name="adj" fmla="val 3704"/>
            </a:avLst>
          </a:prstGeom>
          <a:solidFill>
            <a:srgbClr val="E8F1F8"/>
          </a:solidFill>
          <a:ln w="12700">
            <a:solidFill>
              <a:srgbClr val="E8F1F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351520" y="2468880"/>
            <a:ext cx="2804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8351520" y="2834640"/>
            <a:ext cx="2804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F3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By language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8351520" y="3429000"/>
            <a:ext cx="280416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5A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languages you practise in are shown on your card.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73152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OneMedPass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94360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A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/ 17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OneMedPass for CAMEs</dc:title>
  <dc:subject>PptxGenJS Presentation</dc:subject>
  <dc:creator>OneMedPass</dc:creator>
  <cp:lastModifiedBy>OneMedPass</cp:lastModifiedBy>
  <cp:revision>1</cp:revision>
  <dcterms:created xsi:type="dcterms:W3CDTF">2026-08-12T06:03:01Z</dcterms:created>
  <dcterms:modified xsi:type="dcterms:W3CDTF">2026-08-12T06:03:01Z</dcterms:modified>
</cp:coreProperties>
</file>